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7"/>
  </p:normalViewPr>
  <p:slideViewPr>
    <p:cSldViewPr snapToGrid="0">
      <p:cViewPr>
        <p:scale>
          <a:sx n="106" d="100"/>
          <a:sy n="106" d="100"/>
        </p:scale>
        <p:origin x="7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87BDD-795D-BF9F-A351-BE24EBDC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EF04E-93CE-7CC9-8203-903FE3BFB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3B468-900B-0462-CD16-13EBD161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4934C-3FF1-1A1E-6353-EA0CF932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D0E8E-D337-F7A5-F8DA-49F3C130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918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91C1-ED61-42E1-B24F-E2B4F897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5B39A-3D12-16D1-5CA9-2D5FF7BE9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AFBB2-652B-41B9-8013-CC76F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5BCAB-AC53-4FDC-4C4C-76BB0882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E5A88-398E-6317-B611-25BCF059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2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A4AA7-CEF7-DFBD-A574-E9364043C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37375-83E2-9ABF-9A9F-6A9808998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30484-63FA-1BB7-352F-AE53BC7C1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2987A-4E36-F96A-F735-FB1723CF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D9D4-8A1F-BEDA-095D-5CF92FF0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42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7454F-D04E-F28C-A045-6141AFB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C381-25BD-5B6D-4FA1-DE7B8A9A8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A6700-21ED-D760-542B-84A23651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02BF4-B827-F85C-019D-6751CFC1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47E8A-A3E5-8731-D92F-528B138A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35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B508-F5F3-211E-EBAA-57882CA4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372C3-6454-6C33-F85E-6A74A4670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C28C3-D094-2B1B-11DF-27159EC5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585E2-C459-8E83-7344-ED3F265F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2DD7-8DB6-3E65-D0A0-D9DC35DF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06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63976-5729-DABF-1214-77E6817B4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4EBB-A4A8-7883-EBEE-EC1E8698B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CB2FC-E4C6-A85C-1B85-82F1A9519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9E973-1884-1FAE-8173-134B0DB8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B80AD-CD87-240A-5880-A46672C7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315E5-C4A8-385F-1E51-526ECE07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03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E267-E1AB-81C1-B7BB-3DFB790F1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11186-FA31-87F7-B6E2-84A42CA32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24C0E-5EA7-BEF2-7D3A-0E2A32410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C7485-730A-D51E-5375-ADA98CA03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D4283-7F6F-A66F-A5C7-CBD666EC5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00314-6594-E3C5-9673-7A81B73B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58DC10-5769-A8A2-6B29-BB073911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8CCD3-61E9-81F9-492A-F2839595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716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467D-3911-4A88-E5F2-FDA1FD45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070E7-B8BA-3A03-6E9E-E7DBCC98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E05E6-7832-3B7B-B05E-5A2C1591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5F6A9-6411-B2B5-8CD3-573A59F1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29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8B87B-2AB1-AF8A-6141-928EC5FA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8DFBE-F58D-C274-DA27-CD4C5538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C73D2-909A-585C-81A1-CBBD37F3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15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06AA-F009-5E91-3D03-F56B7315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A93B-1BF9-59EA-38CA-201BD4558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79169-0B65-AD35-997F-CEA1E7294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95245-7EF2-6B1B-0B26-A382B102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30B3D-4A19-D9D5-CA03-19E66AF5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EEAE4-27EB-C247-DED7-3CB2BDF0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997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96D69-F8D8-85A5-B673-4E13653C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880B4-0819-6030-CBF5-4DE1946B3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1F78-BE13-FE97-94E0-719D1BBFA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34821-E0E1-9ECD-CEDA-4A3038CC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B644F-2F3B-E8CF-6118-227AD3CC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0502A-3EAC-D303-07EE-13374A8A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685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6FCCBD-3ADF-2374-81E6-7DF1C5DC9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2DFAE-4E5D-AF3E-F99C-5586AB7EF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A2908-DAE9-6EDC-64C5-C1AF5043C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53C2-6342-6744-8DAD-BF684DCC034F}" type="datetimeFigureOut">
              <a:rPr lang="en-AU" smtClean="0"/>
              <a:t>11/1/2024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0B5E3-CF97-BA33-C39C-A7FE5C9D8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F3815-7113-1918-AEE3-5BB4B0BAB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620E-755E-F24A-8C53-790E31D7AF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07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959684-A76C-145F-7932-1C691DD444C9}"/>
              </a:ext>
            </a:extLst>
          </p:cNvPr>
          <p:cNvSpPr txBox="1"/>
          <p:nvPr/>
        </p:nvSpPr>
        <p:spPr>
          <a:xfrm>
            <a:off x="271463" y="314325"/>
            <a:ext cx="58245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600" spc="300" dirty="0">
                <a:latin typeface="+mj-lt"/>
              </a:rPr>
              <a:t>Build a meal </a:t>
            </a:r>
          </a:p>
          <a:p>
            <a:r>
              <a:rPr lang="en-AU" sz="2000" spc="600" dirty="0">
                <a:latin typeface="Montserrat Light" pitchFamily="2" charset="77"/>
              </a:rPr>
              <a:t>with whole foods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BAC8F6-65AC-D37C-B081-600C208DB879}"/>
              </a:ext>
            </a:extLst>
          </p:cNvPr>
          <p:cNvCxnSpPr>
            <a:cxnSpLocks/>
          </p:cNvCxnSpPr>
          <p:nvPr/>
        </p:nvCxnSpPr>
        <p:spPr>
          <a:xfrm>
            <a:off x="271463" y="1565196"/>
            <a:ext cx="34147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8C613F9-D7C3-B125-2A11-672D43E29E74}"/>
              </a:ext>
            </a:extLst>
          </p:cNvPr>
          <p:cNvSpPr txBox="1"/>
          <p:nvPr/>
        </p:nvSpPr>
        <p:spPr>
          <a:xfrm>
            <a:off x="4595751" y="510639"/>
            <a:ext cx="73247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spc="300" dirty="0"/>
              <a:t>Building a healthy balanced meals should be a simple task once you are familiar with different food groups &amp; macro-nutrients.</a:t>
            </a:r>
          </a:p>
          <a:p>
            <a:r>
              <a:rPr lang="en-AU" sz="1400" spc="300" dirty="0"/>
              <a:t>However, portion sizes will vary significantly based on height, weight, age, activity level, and health goal. </a:t>
            </a:r>
          </a:p>
          <a:p>
            <a:r>
              <a:rPr lang="en-AU" sz="1400" spc="300" dirty="0"/>
              <a:t>For individualised advice contact: </a:t>
            </a:r>
            <a:r>
              <a:rPr lang="en-AU" sz="1400" spc="300" dirty="0" err="1"/>
              <a:t>georgie@holisticsister.com.au</a:t>
            </a:r>
            <a:endParaRPr lang="en-AU" sz="1400" spc="3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1A281E-5B13-6856-D9FD-C4CBE1BC31AB}"/>
              </a:ext>
            </a:extLst>
          </p:cNvPr>
          <p:cNvSpPr txBox="1"/>
          <p:nvPr/>
        </p:nvSpPr>
        <p:spPr>
          <a:xfrm>
            <a:off x="2671226" y="2250633"/>
            <a:ext cx="22461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pc="300" dirty="0"/>
              <a:t>PROTEIN</a:t>
            </a:r>
          </a:p>
          <a:p>
            <a:endParaRPr lang="en-AU" dirty="0"/>
          </a:p>
          <a:p>
            <a:r>
              <a:rPr lang="en-AU" sz="1600" i="1" dirty="0">
                <a:solidFill>
                  <a:schemeClr val="accent2"/>
                </a:solidFill>
              </a:rPr>
              <a:t>½ - 1 hand size</a:t>
            </a:r>
          </a:p>
          <a:p>
            <a:endParaRPr lang="en-AU" sz="1600" dirty="0"/>
          </a:p>
          <a:p>
            <a:r>
              <a:rPr lang="en-AU" sz="1600" dirty="0"/>
              <a:t>Red meat</a:t>
            </a:r>
          </a:p>
          <a:p>
            <a:r>
              <a:rPr lang="en-AU" sz="1600" dirty="0"/>
              <a:t>Poultry</a:t>
            </a:r>
          </a:p>
          <a:p>
            <a:r>
              <a:rPr lang="en-AU" sz="1600" dirty="0"/>
              <a:t>Fish</a:t>
            </a:r>
          </a:p>
          <a:p>
            <a:r>
              <a:rPr lang="en-AU" sz="1600" dirty="0"/>
              <a:t>Eggs</a:t>
            </a:r>
          </a:p>
          <a:p>
            <a:r>
              <a:rPr lang="en-AU" sz="1600" dirty="0"/>
              <a:t>Tofu/tempeh</a:t>
            </a:r>
          </a:p>
          <a:p>
            <a:r>
              <a:rPr lang="en-AU" sz="1600" dirty="0"/>
              <a:t>Beans*</a:t>
            </a:r>
          </a:p>
          <a:p>
            <a:r>
              <a:rPr lang="en-AU" sz="1600" dirty="0"/>
              <a:t>Chickpeas</a:t>
            </a:r>
          </a:p>
          <a:p>
            <a:r>
              <a:rPr lang="en-AU" sz="1600" dirty="0"/>
              <a:t>Lentils</a:t>
            </a:r>
          </a:p>
          <a:p>
            <a:r>
              <a:rPr lang="en-AU" sz="1600" dirty="0"/>
              <a:t>Cottage cheese</a:t>
            </a:r>
          </a:p>
          <a:p>
            <a:r>
              <a:rPr lang="en-AU" sz="1600" dirty="0"/>
              <a:t>Natural yogurt</a:t>
            </a:r>
          </a:p>
          <a:p>
            <a:r>
              <a:rPr lang="en-AU" sz="1600" dirty="0"/>
              <a:t>Protein powder</a:t>
            </a:r>
          </a:p>
          <a:p>
            <a:endParaRPr lang="en-AU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09D078-05DD-15A6-0067-63B74C67CC5D}"/>
              </a:ext>
            </a:extLst>
          </p:cNvPr>
          <p:cNvSpPr txBox="1"/>
          <p:nvPr/>
        </p:nvSpPr>
        <p:spPr>
          <a:xfrm>
            <a:off x="5020701" y="2250633"/>
            <a:ext cx="22461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pc="300" dirty="0"/>
              <a:t>CARBOHYDRATES</a:t>
            </a:r>
          </a:p>
          <a:p>
            <a:endParaRPr lang="en-AU" dirty="0"/>
          </a:p>
          <a:p>
            <a:r>
              <a:rPr lang="en-AU" sz="1600" i="1" dirty="0">
                <a:solidFill>
                  <a:schemeClr val="accent2"/>
                </a:solidFill>
              </a:rPr>
              <a:t>½ - 1 cup</a:t>
            </a:r>
          </a:p>
          <a:p>
            <a:endParaRPr lang="en-AU" sz="1600" dirty="0"/>
          </a:p>
          <a:p>
            <a:r>
              <a:rPr lang="en-AU" sz="1600" dirty="0"/>
              <a:t>Fruit</a:t>
            </a:r>
          </a:p>
          <a:p>
            <a:r>
              <a:rPr lang="en-AU" sz="1600" dirty="0"/>
              <a:t>Potato</a:t>
            </a:r>
          </a:p>
          <a:p>
            <a:r>
              <a:rPr lang="en-AU" sz="1600" dirty="0"/>
              <a:t>Sweet potato</a:t>
            </a:r>
          </a:p>
          <a:p>
            <a:r>
              <a:rPr lang="en-AU" sz="1600" dirty="0"/>
              <a:t>Pumpkin</a:t>
            </a:r>
          </a:p>
          <a:p>
            <a:r>
              <a:rPr lang="en-AU" sz="1600" dirty="0"/>
              <a:t>Beetroot</a:t>
            </a:r>
          </a:p>
          <a:p>
            <a:r>
              <a:rPr lang="en-AU" sz="1600" dirty="0"/>
              <a:t>Carrots</a:t>
            </a:r>
          </a:p>
          <a:p>
            <a:r>
              <a:rPr lang="en-AU" sz="1600" dirty="0"/>
              <a:t>Parsnip</a:t>
            </a:r>
          </a:p>
          <a:p>
            <a:r>
              <a:rPr lang="en-AU" sz="1600" dirty="0"/>
              <a:t>Rice</a:t>
            </a:r>
          </a:p>
          <a:p>
            <a:r>
              <a:rPr lang="en-AU" sz="1600" dirty="0"/>
              <a:t>Quinoa</a:t>
            </a:r>
          </a:p>
          <a:p>
            <a:r>
              <a:rPr lang="en-AU" sz="1600" dirty="0"/>
              <a:t>Buckwheat</a:t>
            </a:r>
          </a:p>
          <a:p>
            <a:r>
              <a:rPr lang="en-AU" sz="1600" dirty="0"/>
              <a:t>Rolled oats</a:t>
            </a:r>
          </a:p>
          <a:p>
            <a:r>
              <a:rPr lang="en-AU" sz="1600" dirty="0"/>
              <a:t>Beans</a:t>
            </a:r>
          </a:p>
          <a:p>
            <a:r>
              <a:rPr lang="en-AU" sz="1600" dirty="0"/>
              <a:t>Chickpeas</a:t>
            </a:r>
          </a:p>
          <a:p>
            <a:r>
              <a:rPr lang="en-AU" sz="1600" dirty="0"/>
              <a:t>Lentils</a:t>
            </a:r>
          </a:p>
          <a:p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1236BA-5E08-4D97-7A55-8B8555449972}"/>
              </a:ext>
            </a:extLst>
          </p:cNvPr>
          <p:cNvSpPr txBox="1"/>
          <p:nvPr/>
        </p:nvSpPr>
        <p:spPr>
          <a:xfrm>
            <a:off x="7522159" y="2250633"/>
            <a:ext cx="21078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pc="300" dirty="0"/>
              <a:t>FAT</a:t>
            </a:r>
          </a:p>
          <a:p>
            <a:endParaRPr lang="en-AU" dirty="0"/>
          </a:p>
          <a:p>
            <a:r>
              <a:rPr lang="en-AU" sz="1600" i="1" dirty="0">
                <a:solidFill>
                  <a:schemeClr val="accent2"/>
                </a:solidFill>
              </a:rPr>
              <a:t>1-3 thumb sizes</a:t>
            </a:r>
          </a:p>
          <a:p>
            <a:endParaRPr lang="en-AU" sz="1600" dirty="0"/>
          </a:p>
          <a:p>
            <a:r>
              <a:rPr lang="en-AU" sz="1600" dirty="0"/>
              <a:t>Olive oil</a:t>
            </a:r>
          </a:p>
          <a:p>
            <a:r>
              <a:rPr lang="en-AU" sz="1600" dirty="0"/>
              <a:t>Butter</a:t>
            </a:r>
          </a:p>
          <a:p>
            <a:r>
              <a:rPr lang="en-AU" sz="1600" dirty="0"/>
              <a:t>Ghee</a:t>
            </a:r>
          </a:p>
          <a:p>
            <a:r>
              <a:rPr lang="en-AU" sz="1600" dirty="0"/>
              <a:t>Avo oil</a:t>
            </a:r>
          </a:p>
          <a:p>
            <a:r>
              <a:rPr lang="en-AU" sz="1600" dirty="0"/>
              <a:t>Cream</a:t>
            </a:r>
          </a:p>
          <a:p>
            <a:r>
              <a:rPr lang="en-AU" sz="1600" dirty="0"/>
              <a:t>Coconut</a:t>
            </a:r>
          </a:p>
          <a:p>
            <a:r>
              <a:rPr lang="en-AU" sz="1600" dirty="0"/>
              <a:t>Coconut milk</a:t>
            </a:r>
          </a:p>
          <a:p>
            <a:r>
              <a:rPr lang="en-AU" sz="1600" dirty="0"/>
              <a:t>Nuts</a:t>
            </a:r>
          </a:p>
          <a:p>
            <a:r>
              <a:rPr lang="en-AU" sz="1600" dirty="0"/>
              <a:t>Seeds</a:t>
            </a:r>
          </a:p>
          <a:p>
            <a:r>
              <a:rPr lang="en-AU" sz="1600" dirty="0"/>
              <a:t>Cheese</a:t>
            </a:r>
          </a:p>
          <a:p>
            <a:r>
              <a:rPr lang="en-AU" sz="1600" dirty="0"/>
              <a:t>Olives</a:t>
            </a:r>
          </a:p>
          <a:p>
            <a:r>
              <a:rPr lang="en-AU" sz="1600" dirty="0"/>
              <a:t>Pesto*</a:t>
            </a:r>
          </a:p>
          <a:p>
            <a:r>
              <a:rPr lang="en-AU" sz="1600" dirty="0"/>
              <a:t>Tahini</a:t>
            </a:r>
          </a:p>
          <a:p>
            <a:r>
              <a:rPr lang="en-AU" sz="1600" dirty="0"/>
              <a:t>Nut butters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BDF1B-958D-56B5-761F-2B96EF8B5DDA}"/>
              </a:ext>
            </a:extLst>
          </p:cNvPr>
          <p:cNvSpPr txBox="1"/>
          <p:nvPr/>
        </p:nvSpPr>
        <p:spPr>
          <a:xfrm>
            <a:off x="271463" y="2033208"/>
            <a:ext cx="22461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pc="300" dirty="0"/>
              <a:t>NON-STARCHY </a:t>
            </a:r>
          </a:p>
          <a:p>
            <a:r>
              <a:rPr lang="en-AU" sz="1600" spc="300" dirty="0"/>
              <a:t>VEGETABLES</a:t>
            </a:r>
          </a:p>
          <a:p>
            <a:endParaRPr lang="en-AU" sz="1400" dirty="0"/>
          </a:p>
          <a:p>
            <a:r>
              <a:rPr lang="en-AU" sz="1600" i="1" dirty="0">
                <a:solidFill>
                  <a:schemeClr val="accent2"/>
                </a:solidFill>
              </a:rPr>
              <a:t>Choose 3-5 (total 2 cups)</a:t>
            </a:r>
          </a:p>
          <a:p>
            <a:endParaRPr lang="en-AU" sz="1600" dirty="0"/>
          </a:p>
          <a:p>
            <a:r>
              <a:rPr lang="en-AU" sz="1600" dirty="0"/>
              <a:t>All leafy greens</a:t>
            </a:r>
          </a:p>
          <a:p>
            <a:r>
              <a:rPr lang="en-AU" sz="1600" dirty="0"/>
              <a:t>Kale</a:t>
            </a:r>
          </a:p>
          <a:p>
            <a:r>
              <a:rPr lang="en-AU" sz="1600" dirty="0"/>
              <a:t>Tomato</a:t>
            </a:r>
          </a:p>
          <a:p>
            <a:r>
              <a:rPr lang="en-AU" sz="1600" dirty="0"/>
              <a:t>Cucumber</a:t>
            </a:r>
          </a:p>
          <a:p>
            <a:r>
              <a:rPr lang="en-AU" sz="1600" dirty="0"/>
              <a:t>Capsicum</a:t>
            </a:r>
          </a:p>
          <a:p>
            <a:r>
              <a:rPr lang="en-AU" sz="1600" dirty="0"/>
              <a:t>Mushrooms</a:t>
            </a:r>
          </a:p>
          <a:p>
            <a:r>
              <a:rPr lang="en-AU" sz="1600" dirty="0"/>
              <a:t>Asparagus</a:t>
            </a:r>
          </a:p>
          <a:p>
            <a:r>
              <a:rPr lang="en-AU" sz="1600" dirty="0"/>
              <a:t>Beans</a:t>
            </a:r>
          </a:p>
          <a:p>
            <a:r>
              <a:rPr lang="en-AU" sz="1600" dirty="0"/>
              <a:t>Peas</a:t>
            </a:r>
          </a:p>
          <a:p>
            <a:r>
              <a:rPr lang="en-AU" sz="1600" dirty="0"/>
              <a:t>Radish</a:t>
            </a:r>
          </a:p>
          <a:p>
            <a:r>
              <a:rPr lang="en-AU" sz="1600" dirty="0"/>
              <a:t>Squash</a:t>
            </a:r>
          </a:p>
          <a:p>
            <a:r>
              <a:rPr lang="en-AU" sz="1600" dirty="0" err="1"/>
              <a:t>Silverbeet</a:t>
            </a:r>
            <a:endParaRPr lang="en-AU" sz="16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751B9F-773F-64A2-0AE2-04A77A9F8D5A}"/>
              </a:ext>
            </a:extLst>
          </p:cNvPr>
          <p:cNvSpPr txBox="1"/>
          <p:nvPr/>
        </p:nvSpPr>
        <p:spPr>
          <a:xfrm>
            <a:off x="9719652" y="2035188"/>
            <a:ext cx="224610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spc="300" dirty="0"/>
              <a:t>NUTRIENTS + FLAVOUR </a:t>
            </a:r>
          </a:p>
          <a:p>
            <a:endParaRPr lang="en-AU" dirty="0"/>
          </a:p>
          <a:p>
            <a:r>
              <a:rPr lang="en-AU" sz="1600" i="1" dirty="0">
                <a:solidFill>
                  <a:schemeClr val="accent2"/>
                </a:solidFill>
              </a:rPr>
              <a:t>Enjoy per use</a:t>
            </a:r>
          </a:p>
          <a:p>
            <a:endParaRPr lang="en-AU" sz="2000" dirty="0"/>
          </a:p>
          <a:p>
            <a:r>
              <a:rPr lang="en-AU" sz="1600" dirty="0"/>
              <a:t>Spices</a:t>
            </a:r>
          </a:p>
          <a:p>
            <a:r>
              <a:rPr lang="en-AU" sz="1600" dirty="0"/>
              <a:t>Herbs</a:t>
            </a:r>
          </a:p>
          <a:p>
            <a:r>
              <a:rPr lang="en-AU" sz="1600" dirty="0"/>
              <a:t>Vinegars</a:t>
            </a:r>
          </a:p>
          <a:p>
            <a:r>
              <a:rPr lang="en-AU" sz="1600" dirty="0"/>
              <a:t>Sauerkraut</a:t>
            </a:r>
          </a:p>
          <a:p>
            <a:r>
              <a:rPr lang="en-AU" sz="1600" dirty="0"/>
              <a:t>Kimchi</a:t>
            </a:r>
          </a:p>
          <a:p>
            <a:r>
              <a:rPr lang="en-AU" sz="1600" dirty="0"/>
              <a:t>Mustards</a:t>
            </a:r>
          </a:p>
          <a:p>
            <a:r>
              <a:rPr lang="en-AU" sz="1600" dirty="0"/>
              <a:t>Lemon/lime</a:t>
            </a:r>
          </a:p>
          <a:p>
            <a:r>
              <a:rPr lang="en-AU" sz="1600" dirty="0"/>
              <a:t>Miso</a:t>
            </a:r>
          </a:p>
          <a:p>
            <a:r>
              <a:rPr lang="en-AU" sz="1600" dirty="0"/>
              <a:t>Sun dried tomato</a:t>
            </a:r>
          </a:p>
          <a:p>
            <a:r>
              <a:rPr lang="en-AU" sz="1600" dirty="0"/>
              <a:t>Pesto*</a:t>
            </a:r>
          </a:p>
          <a:p>
            <a:r>
              <a:rPr lang="en-AU" sz="1600" dirty="0"/>
              <a:t>Berries</a:t>
            </a:r>
          </a:p>
          <a:p>
            <a:r>
              <a:rPr lang="en-AU" sz="1600" dirty="0"/>
              <a:t>Natural curry pastes</a:t>
            </a:r>
          </a:p>
          <a:p>
            <a:endParaRPr lang="en-AU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E05D89-F04A-55DD-2F66-EFE4971FEEEC}"/>
              </a:ext>
            </a:extLst>
          </p:cNvPr>
          <p:cNvCxnSpPr>
            <a:cxnSpLocks/>
          </p:cNvCxnSpPr>
          <p:nvPr/>
        </p:nvCxnSpPr>
        <p:spPr>
          <a:xfrm>
            <a:off x="2517568" y="2111544"/>
            <a:ext cx="0" cy="43200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9E10B6-5099-4890-1ACA-E1B1C6531C91}"/>
              </a:ext>
            </a:extLst>
          </p:cNvPr>
          <p:cNvCxnSpPr>
            <a:cxnSpLocks/>
          </p:cNvCxnSpPr>
          <p:nvPr/>
        </p:nvCxnSpPr>
        <p:spPr>
          <a:xfrm>
            <a:off x="4772529" y="2056686"/>
            <a:ext cx="0" cy="43200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9DB73F-225B-159A-28DB-CF8036A0EEC3}"/>
              </a:ext>
            </a:extLst>
          </p:cNvPr>
          <p:cNvCxnSpPr>
            <a:cxnSpLocks/>
          </p:cNvCxnSpPr>
          <p:nvPr/>
        </p:nvCxnSpPr>
        <p:spPr>
          <a:xfrm>
            <a:off x="7284521" y="2111544"/>
            <a:ext cx="0" cy="43200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8B221F-C585-DCF6-17E7-743D5DC49657}"/>
              </a:ext>
            </a:extLst>
          </p:cNvPr>
          <p:cNvCxnSpPr/>
          <p:nvPr/>
        </p:nvCxnSpPr>
        <p:spPr>
          <a:xfrm>
            <a:off x="9540401" y="2083445"/>
            <a:ext cx="0" cy="432000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B7E20D-AB87-8548-8562-20D1EBD62D19}"/>
              </a:ext>
            </a:extLst>
          </p:cNvPr>
          <p:cNvSpPr txBox="1"/>
          <p:nvPr/>
        </p:nvSpPr>
        <p:spPr>
          <a:xfrm>
            <a:off x="207544" y="234769"/>
            <a:ext cx="6093994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5000" spc="300" dirty="0">
                <a:latin typeface="+mj-lt"/>
              </a:rPr>
              <a:t>Meal </a:t>
            </a:r>
            <a:r>
              <a:rPr lang="en-AU" sz="5200" spc="300" dirty="0">
                <a:latin typeface="+mj-lt"/>
              </a:rPr>
              <a:t>examples</a:t>
            </a:r>
          </a:p>
          <a:p>
            <a:r>
              <a:rPr lang="en-AU" sz="1600" spc="600" dirty="0">
                <a:latin typeface="+mj-lt"/>
              </a:rPr>
              <a:t>Mix, match, grill, bake, stew </a:t>
            </a:r>
          </a:p>
          <a:p>
            <a:endParaRPr lang="en-AU" sz="1800" spc="600" dirty="0">
              <a:latin typeface="Montserrat Light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E6179E-6330-55BB-1DFB-F6D6585C131C}"/>
              </a:ext>
            </a:extLst>
          </p:cNvPr>
          <p:cNvCxnSpPr>
            <a:cxnSpLocks/>
          </p:cNvCxnSpPr>
          <p:nvPr/>
        </p:nvCxnSpPr>
        <p:spPr>
          <a:xfrm>
            <a:off x="271463" y="1468943"/>
            <a:ext cx="439679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65E4E1F-803B-68A4-178D-482075909D8E}"/>
              </a:ext>
            </a:extLst>
          </p:cNvPr>
          <p:cNvSpPr txBox="1"/>
          <p:nvPr/>
        </p:nvSpPr>
        <p:spPr>
          <a:xfrm>
            <a:off x="9293608" y="2815732"/>
            <a:ext cx="2755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Thai Green Curry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#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Natural curry paste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Onion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Garlic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Ginger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Coconut milk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Chicken 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Capsicum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Green peas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Zucchini</a:t>
            </a:r>
          </a:p>
          <a:p>
            <a:pPr algn="ctr"/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Bradley Hand" pitchFamily="2" charset="77"/>
              </a:rPr>
              <a:t>Brown 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55F1F-D6EE-3F5D-F51F-064D6F518E2B}"/>
              </a:ext>
            </a:extLst>
          </p:cNvPr>
          <p:cNvSpPr txBox="1"/>
          <p:nvPr/>
        </p:nvSpPr>
        <p:spPr>
          <a:xfrm>
            <a:off x="6836205" y="585109"/>
            <a:ext cx="3565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Mango Smoothie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#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Almond milk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1 </a:t>
            </a:r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cup frozen </a:t>
            </a:r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mango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Frozen spinach or greens powder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1 scoop vanilla protein powder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1 tsp chia seeds</a:t>
            </a:r>
          </a:p>
          <a:p>
            <a:pPr algn="ctr"/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1</a:t>
            </a:r>
            <a:r>
              <a:rPr lang="en-AU" dirty="0">
                <a:solidFill>
                  <a:schemeClr val="accent2"/>
                </a:solidFill>
                <a:latin typeface="Bradley Hand" pitchFamily="2" charset="77"/>
                <a:cs typeface="Apple Chancery" panose="03020702040506060504" pitchFamily="66" charset="-79"/>
              </a:rPr>
              <a:t> tbsp pepita seeds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D6289D-5938-5348-1EAE-91A07B9E06B8}"/>
              </a:ext>
            </a:extLst>
          </p:cNvPr>
          <p:cNvSpPr txBox="1"/>
          <p:nvPr/>
        </p:nvSpPr>
        <p:spPr>
          <a:xfrm>
            <a:off x="-36111" y="2215568"/>
            <a:ext cx="33248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Mexican Beef bowl 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#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Chipotle slow cooked beef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quinoa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Red cabbage &amp;coriander slaw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Pico de Gallo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Grilled corn</a:t>
            </a:r>
          </a:p>
          <a:p>
            <a:pPr algn="ctr"/>
            <a:r>
              <a:rPr lang="en-AU" dirty="0">
                <a:solidFill>
                  <a:srgbClr val="FF0000"/>
                </a:solidFill>
                <a:latin typeface="Bradley Hand" pitchFamily="2" charset="77"/>
              </a:rPr>
              <a:t>Avocado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27AC64-2F38-F4E6-BD37-DB12B679672F}"/>
              </a:ext>
            </a:extLst>
          </p:cNvPr>
          <p:cNvSpPr txBox="1"/>
          <p:nvPr/>
        </p:nvSpPr>
        <p:spPr>
          <a:xfrm>
            <a:off x="6641476" y="3840127"/>
            <a:ext cx="30993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Potato &amp; Mushroom Frittata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#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Eggs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Onion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garlic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thyme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Potato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Mushrooms</a:t>
            </a:r>
          </a:p>
          <a:p>
            <a:pPr algn="ctr"/>
            <a:r>
              <a:rPr lang="en-AU" dirty="0">
                <a:solidFill>
                  <a:srgbClr val="0070C0"/>
                </a:solidFill>
                <a:latin typeface="Bradley Hand" pitchFamily="2" charset="77"/>
              </a:rPr>
              <a:t>Goats cheese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1D4160-8EB1-A797-9718-A9C6D8F94DF1}"/>
              </a:ext>
            </a:extLst>
          </p:cNvPr>
          <p:cNvSpPr txBox="1"/>
          <p:nvPr/>
        </p:nvSpPr>
        <p:spPr>
          <a:xfrm>
            <a:off x="3958404" y="1997839"/>
            <a:ext cx="30416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Turmeric chicken salad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#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Chicken breast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Turmeric, cumin, paprika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Spinach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Rocket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Spring onion 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Capsicum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Cherry tomatoes</a:t>
            </a:r>
          </a:p>
          <a:p>
            <a:pPr algn="ctr"/>
            <a:r>
              <a:rPr lang="en-AU" dirty="0">
                <a:solidFill>
                  <a:srgbClr val="7030A0"/>
                </a:solidFill>
                <a:latin typeface="Bradley Hand" pitchFamily="2" charset="77"/>
              </a:rPr>
              <a:t>Tahini dressing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518A94-BC90-EF70-0B04-80D30632BDFE}"/>
              </a:ext>
            </a:extLst>
          </p:cNvPr>
          <p:cNvSpPr txBox="1"/>
          <p:nvPr/>
        </p:nvSpPr>
        <p:spPr>
          <a:xfrm>
            <a:off x="2021305" y="4101748"/>
            <a:ext cx="2755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Overnight oats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#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Rolled oats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Milk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Dried fruit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Chopped nuts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Pepita seeds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Flaxseeds</a:t>
            </a:r>
          </a:p>
          <a:p>
            <a:pPr algn="ctr"/>
            <a:r>
              <a:rPr lang="en-AU" dirty="0">
                <a:solidFill>
                  <a:schemeClr val="accent6"/>
                </a:solidFill>
                <a:latin typeface="Bradley Hand" pitchFamily="2" charset="77"/>
              </a:rPr>
              <a:t>Grated apple</a:t>
            </a:r>
          </a:p>
        </p:txBody>
      </p:sp>
    </p:spTree>
    <p:extLst>
      <p:ext uri="{BB962C8B-B14F-4D97-AF65-F5344CB8AC3E}">
        <p14:creationId xmlns:p14="http://schemas.microsoft.com/office/powerpoint/2010/main" val="165616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302</Words>
  <Application>Microsoft Macintosh PowerPoint</Application>
  <PresentationFormat>Widescreen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Bradley Hand</vt:lpstr>
      <vt:lpstr>Calibri</vt:lpstr>
      <vt:lpstr>Calibri Light</vt:lpstr>
      <vt:lpstr>Montserrat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Gorman</dc:creator>
  <cp:lastModifiedBy>Georgie Gorman</cp:lastModifiedBy>
  <cp:revision>1</cp:revision>
  <dcterms:created xsi:type="dcterms:W3CDTF">2024-01-11T02:07:25Z</dcterms:created>
  <dcterms:modified xsi:type="dcterms:W3CDTF">2024-01-11T03:14:19Z</dcterms:modified>
</cp:coreProperties>
</file>